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notesMasterIdLst>
    <p:notesMasterId r:id="rId23"/>
  </p:notesMasterIdLst>
  <p:sldIdLst>
    <p:sldId id="256" r:id="rId2"/>
    <p:sldId id="257" r:id="rId3"/>
    <p:sldId id="277" r:id="rId4"/>
    <p:sldId id="258" r:id="rId5"/>
    <p:sldId id="274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5" r:id="rId14"/>
    <p:sldId id="276" r:id="rId15"/>
    <p:sldId id="268" r:id="rId16"/>
    <p:sldId id="269" r:id="rId17"/>
    <p:sldId id="270" r:id="rId18"/>
    <p:sldId id="272" r:id="rId19"/>
    <p:sldId id="273" r:id="rId20"/>
    <p:sldId id="271" r:id="rId21"/>
    <p:sldId id="26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219F5C-7EFD-4BFA-ADF7-8D6CE2DF12F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E7632-2607-476D-A730-DABF5321D6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5079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86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36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7321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82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2173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991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09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4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2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37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6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25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5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3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84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96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8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reats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haryals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8526" y="364100"/>
            <a:ext cx="4121647" cy="1646302"/>
          </a:xfrm>
        </p:spPr>
        <p:txBody>
          <a:bodyPr>
            <a:normAutofit/>
          </a:bodyPr>
          <a:lstStyle/>
          <a:p>
            <a:r>
              <a:rPr lang="en-IN" sz="3600" dirty="0"/>
              <a:t>    ACHARYA </a:t>
            </a:r>
            <a:br>
              <a:rPr lang="en-IN" sz="3600" dirty="0"/>
            </a:br>
            <a:r>
              <a:rPr lang="en-IN" sz="3600" dirty="0"/>
              <a:t>Learning Solutions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8276" y="3194160"/>
            <a:ext cx="3706191" cy="1096899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Training Solutions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BN Reddy Nagar, Hyderabad</a:t>
            </a:r>
          </a:p>
          <a:p>
            <a:endParaRPr dirty="0"/>
          </a:p>
        </p:txBody>
      </p:sp>
      <p:pic>
        <p:nvPicPr>
          <p:cNvPr id="1036" name="Picture 12" descr="Acharya">
            <a:extLst>
              <a:ext uri="{FF2B5EF4-FFF2-40B4-BE49-F238E27FC236}">
                <a16:creationId xmlns:a16="http://schemas.microsoft.com/office/drawing/2014/main" id="{3F4EBE16-9E20-764B-6149-E1B2246E59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559" y="772236"/>
            <a:ext cx="698243" cy="66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82F4501-4B7B-5173-9FD4-EDCC6FB82972}"/>
              </a:ext>
            </a:extLst>
          </p:cNvPr>
          <p:cNvCxnSpPr>
            <a:cxnSpLocks/>
          </p:cNvCxnSpPr>
          <p:nvPr/>
        </p:nvCxnSpPr>
        <p:spPr>
          <a:xfrm>
            <a:off x="791110" y="2743200"/>
            <a:ext cx="65138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AWS DevOps</a:t>
            </a:r>
            <a:br>
              <a:rPr lang="en-IN" dirty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AWS DevOps course covers: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AWS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AWS CloudFormation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AWS EC2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AWS S3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AWS Lambda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AWS RDS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CI/CD Pipeline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Monitoring and Logging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Infrastructure as Code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2F45424-17B0-1542-9D0E-B175BF89F250}"/>
              </a:ext>
            </a:extLst>
          </p:cNvPr>
          <p:cNvCxnSpPr>
            <a:cxnSpLocks/>
          </p:cNvCxnSpPr>
          <p:nvPr/>
        </p:nvCxnSpPr>
        <p:spPr>
          <a:xfrm>
            <a:off x="502920" y="1649413"/>
            <a:ext cx="67095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MS SQL Server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Installation and Configuration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Management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Backup and Recovery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Tuning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Availability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Monitoring and Maintenance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Troubleshooting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913CDC6-3FE6-7B43-71FE-81300845376A}"/>
              </a:ext>
            </a:extLst>
          </p:cNvPr>
          <p:cNvCxnSpPr/>
          <p:nvPr/>
        </p:nvCxnSpPr>
        <p:spPr>
          <a:xfrm>
            <a:off x="304013" y="1485438"/>
            <a:ext cx="677570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Testing Tools (Selenium)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Automation Testing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Selenium WebDriver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TestNG Framework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 Object Model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Data-Driven Testing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Integration with Jenkins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Selenium Grid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3A0EB5E-7F71-1D96-A0B0-465EDA4AF4A8}"/>
              </a:ext>
            </a:extLst>
          </p:cNvPr>
          <p:cNvCxnSpPr>
            <a:cxnSpLocks/>
          </p:cNvCxnSpPr>
          <p:nvPr/>
        </p:nvCxnSpPr>
        <p:spPr>
          <a:xfrm>
            <a:off x="223874" y="1580166"/>
            <a:ext cx="70296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AC965-8344-88C4-F1D3-434779137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B8534-B0FD-8D22-282C-BA525BF95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     Our Clients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B93C6-77D9-EB14-8DAB-E914FA4C3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1"/>
            <a:ext cx="6347714" cy="3117244"/>
          </a:xfrm>
        </p:spPr>
        <p:txBody>
          <a:bodyPr>
            <a:normAutofit/>
          </a:bodyPr>
          <a:lstStyle/>
          <a:p>
            <a:r>
              <a:rPr lang="en-I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Tumma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Technologies</a:t>
            </a:r>
          </a:p>
          <a:p>
            <a:r>
              <a:rPr lang="en-I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Drillio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AI, India</a:t>
            </a:r>
          </a:p>
          <a:p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PWS, India</a:t>
            </a:r>
          </a:p>
          <a:p>
            <a:r>
              <a:rPr lang="en-I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Matech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Solutions, USA</a:t>
            </a:r>
          </a:p>
          <a:p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FF38715-5635-F83A-580D-9DA103D8DE57}"/>
              </a:ext>
            </a:extLst>
          </p:cNvPr>
          <p:cNvCxnSpPr>
            <a:cxnSpLocks/>
          </p:cNvCxnSpPr>
          <p:nvPr/>
        </p:nvCxnSpPr>
        <p:spPr>
          <a:xfrm>
            <a:off x="223874" y="1580166"/>
            <a:ext cx="70296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7CE3354-5517-C083-AC35-A5B828965D99}"/>
              </a:ext>
            </a:extLst>
          </p:cNvPr>
          <p:cNvSpPr txBox="1"/>
          <p:nvPr/>
        </p:nvSpPr>
        <p:spPr>
          <a:xfrm>
            <a:off x="1047964" y="51165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86285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BC9AF-374A-0FC9-1823-258EA03A4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BBA95-BFFD-A7C8-E53A-C0E705681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     Our Colleges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2C5A6-1683-BE4B-1BEA-2462AB85E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1"/>
            <a:ext cx="6347714" cy="3117244"/>
          </a:xfrm>
        </p:spPr>
        <p:txBody>
          <a:bodyPr>
            <a:normAutofit/>
          </a:bodyPr>
          <a:lstStyle/>
          <a:p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Institute of Technology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Lords Institute Of Engineering &amp; Technology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MVS Engineering College</a:t>
            </a:r>
          </a:p>
          <a:p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Habeeb College of Engineering &amp; Technology</a:t>
            </a:r>
          </a:p>
          <a:p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6E84DD1-720A-A924-16CC-1F1FEA41DEBB}"/>
              </a:ext>
            </a:extLst>
          </p:cNvPr>
          <p:cNvCxnSpPr>
            <a:cxnSpLocks/>
          </p:cNvCxnSpPr>
          <p:nvPr/>
        </p:nvCxnSpPr>
        <p:spPr>
          <a:xfrm>
            <a:off x="223874" y="1580166"/>
            <a:ext cx="70296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B441702-D5C8-0BE0-DAF6-7E287875B745}"/>
              </a:ext>
            </a:extLst>
          </p:cNvPr>
          <p:cNvSpPr txBox="1"/>
          <p:nvPr/>
        </p:nvSpPr>
        <p:spPr>
          <a:xfrm>
            <a:off x="1047964" y="51165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35199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4D726-01A2-ACB2-6AA4-5D193E8F2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E5CF5-67BC-A460-0065-B5721CCB7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     Our Projects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1541-5E1B-7500-FA70-A866A4B9E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1"/>
            <a:ext cx="6347714" cy="31172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Junior Eats Application</a:t>
            </a:r>
          </a:p>
          <a:p>
            <a:pPr marL="0" indent="0">
              <a:buNone/>
            </a:pPr>
            <a:endParaRPr lang="en-IN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  (Mobile  Application)</a:t>
            </a:r>
          </a:p>
          <a:p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Schools (Web Application)</a:t>
            </a:r>
          </a:p>
          <a:p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Restaurants  (Web Application)</a:t>
            </a:r>
          </a:p>
          <a:p>
            <a:pPr marL="0" indent="0"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Website: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201304E-0CEC-60AA-D84E-EB084814F924}"/>
              </a:ext>
            </a:extLst>
          </p:cNvPr>
          <p:cNvCxnSpPr>
            <a:cxnSpLocks/>
          </p:cNvCxnSpPr>
          <p:nvPr/>
        </p:nvCxnSpPr>
        <p:spPr>
          <a:xfrm>
            <a:off x="223874" y="1580166"/>
            <a:ext cx="70296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C17ACC1-9F8C-9F27-F220-CBF90E50EE2F}"/>
              </a:ext>
            </a:extLst>
          </p:cNvPr>
          <p:cNvSpPr txBox="1"/>
          <p:nvPr/>
        </p:nvSpPr>
        <p:spPr>
          <a:xfrm>
            <a:off x="1047964" y="51165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2C5E9C-785A-123B-51FF-99739012E637}"/>
              </a:ext>
            </a:extLst>
          </p:cNvPr>
          <p:cNvSpPr txBox="1"/>
          <p:nvPr/>
        </p:nvSpPr>
        <p:spPr>
          <a:xfrm>
            <a:off x="1844869" y="4695828"/>
            <a:ext cx="1881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www.jreats.com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186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6ECC101-D70A-D15C-C670-17023A159D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59" y="888869"/>
            <a:ext cx="2286117" cy="508026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6FDA05-EA3D-57EB-380E-F0883C1ABF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2588" y="888868"/>
            <a:ext cx="2286117" cy="5080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54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22DAEA4-3E6E-7DD4-0BA4-D7202281D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12" y="1700031"/>
            <a:ext cx="8897421" cy="3457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1243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88566-3206-47CB-E320-57BE6093F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828782"/>
          </a:xfrm>
        </p:spPr>
        <p:txBody>
          <a:bodyPr/>
          <a:lstStyle/>
          <a:p>
            <a:r>
              <a:rPr lang="en-IN" dirty="0"/>
              <a:t>TECHNOLOGIES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19F52B-08C1-4543-BDB0-A0F4E7D345DA}"/>
              </a:ext>
            </a:extLst>
          </p:cNvPr>
          <p:cNvSpPr txBox="1"/>
          <p:nvPr/>
        </p:nvSpPr>
        <p:spPr>
          <a:xfrm>
            <a:off x="369870" y="1776288"/>
            <a:ext cx="777898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/>
              <a:t>DATABASES</a:t>
            </a:r>
            <a:r>
              <a:rPr lang="en-IN" dirty="0"/>
              <a:t>:       My SQL, MongoDB</a:t>
            </a:r>
          </a:p>
          <a:p>
            <a:endParaRPr lang="en-IN" dirty="0"/>
          </a:p>
          <a:p>
            <a:r>
              <a:rPr lang="en-IN" b="1" dirty="0"/>
              <a:t>API</a:t>
            </a:r>
            <a:r>
              <a:rPr lang="en-IN" dirty="0"/>
              <a:t>:                   Python 3, Flask, Django</a:t>
            </a:r>
          </a:p>
          <a:p>
            <a:endParaRPr lang="en-IN" dirty="0"/>
          </a:p>
          <a:p>
            <a:r>
              <a:rPr lang="en-IN" b="1" dirty="0"/>
              <a:t>INTEGRATIONS</a:t>
            </a:r>
            <a:r>
              <a:rPr lang="en-IN" dirty="0"/>
              <a:t>: Two-factor (SMS), </a:t>
            </a:r>
            <a:r>
              <a:rPr lang="en-IN" dirty="0" err="1"/>
              <a:t>RazorPay</a:t>
            </a:r>
            <a:r>
              <a:rPr lang="en-IN" dirty="0"/>
              <a:t>, Google Integration, Firebase</a:t>
            </a:r>
          </a:p>
          <a:p>
            <a:r>
              <a:rPr lang="en-IN" dirty="0"/>
              <a:t>                    </a:t>
            </a:r>
          </a:p>
          <a:p>
            <a:r>
              <a:rPr lang="en-IN" b="1" dirty="0"/>
              <a:t>FRONTEND</a:t>
            </a:r>
            <a:r>
              <a:rPr lang="en-IN" dirty="0"/>
              <a:t>:        HTML5, CSS3, Bootstrap, React, Node.js </a:t>
            </a:r>
          </a:p>
          <a:p>
            <a:endParaRPr lang="en-IN" dirty="0"/>
          </a:p>
          <a:p>
            <a:r>
              <a:rPr lang="en-IN" b="1" dirty="0"/>
              <a:t>MOBILE</a:t>
            </a:r>
            <a:r>
              <a:rPr lang="en-IN" dirty="0"/>
              <a:t> </a:t>
            </a:r>
            <a:r>
              <a:rPr lang="en-IN" b="1" dirty="0"/>
              <a:t>TECH</a:t>
            </a:r>
            <a:r>
              <a:rPr lang="en-IN" dirty="0"/>
              <a:t>:   React Native, Android Studio, IOS</a:t>
            </a:r>
          </a:p>
          <a:p>
            <a:endParaRPr lang="en-IN" dirty="0"/>
          </a:p>
          <a:p>
            <a:r>
              <a:rPr lang="en-IN" b="1" dirty="0"/>
              <a:t>GEN-AI</a:t>
            </a:r>
            <a:r>
              <a:rPr lang="en-IN" dirty="0"/>
              <a:t>:              OpenAI Integration</a:t>
            </a:r>
          </a:p>
          <a:p>
            <a:endParaRPr lang="en-IN" dirty="0"/>
          </a:p>
          <a:p>
            <a:r>
              <a:rPr lang="en-IN" b="1" dirty="0"/>
              <a:t>DEVOPS:            </a:t>
            </a:r>
            <a:r>
              <a:rPr lang="en-IN" dirty="0"/>
              <a:t>Linux, AWS Cloud, Jenkins</a:t>
            </a:r>
          </a:p>
          <a:p>
            <a:endParaRPr lang="en-IN" dirty="0"/>
          </a:p>
          <a:p>
            <a:r>
              <a:rPr lang="en-IN" b="1" dirty="0"/>
              <a:t>QA</a:t>
            </a:r>
            <a:r>
              <a:rPr lang="en-IN" dirty="0"/>
              <a:t>:                    Jira, Selenium, Postman </a:t>
            </a:r>
          </a:p>
        </p:txBody>
      </p:sp>
    </p:spTree>
    <p:extLst>
      <p:ext uri="{BB962C8B-B14F-4D97-AF65-F5344CB8AC3E}">
        <p14:creationId xmlns:p14="http://schemas.microsoft.com/office/powerpoint/2010/main" val="43318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10A44-0A27-1F52-C781-083C7A5E0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Under Development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9910BB-C6A2-CF15-A30C-75121C869956}"/>
              </a:ext>
            </a:extLst>
          </p:cNvPr>
          <p:cNvSpPr txBox="1"/>
          <p:nvPr/>
        </p:nvSpPr>
        <p:spPr>
          <a:xfrm>
            <a:off x="1047964" y="2085654"/>
            <a:ext cx="2199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Cloud Consulting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Cloud Learning</a:t>
            </a:r>
          </a:p>
        </p:txBody>
      </p:sp>
    </p:spTree>
    <p:extLst>
      <p:ext uri="{BB962C8B-B14F-4D97-AF65-F5344CB8AC3E}">
        <p14:creationId xmlns:p14="http://schemas.microsoft.com/office/powerpoint/2010/main" val="3676610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About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Acharya Learning Solutions is a premier training institute located in BN Reddy Nagar, Hyderabad.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offer comprehensive software training programs designed to equip students and professionals with the skills required to excel in the IT industry.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867E3E2-0004-E48D-6BBB-732AA5DA3CA2}"/>
              </a:ext>
            </a:extLst>
          </p:cNvPr>
          <p:cNvCxnSpPr>
            <a:cxnSpLocks/>
            <a:stCxn id="2" idx="1"/>
          </p:cNvCxnSpPr>
          <p:nvPr/>
        </p:nvCxnSpPr>
        <p:spPr>
          <a:xfrm>
            <a:off x="609599" y="1270000"/>
            <a:ext cx="60891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1B7079-8880-C07C-5EDC-A16312BA6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934" y="511067"/>
            <a:ext cx="1479550" cy="14795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FA9853-D3B3-BC1E-92E2-93AA8704F798}"/>
              </a:ext>
            </a:extLst>
          </p:cNvPr>
          <p:cNvSpPr txBox="1"/>
          <p:nvPr/>
        </p:nvSpPr>
        <p:spPr>
          <a:xfrm>
            <a:off x="68662" y="2033347"/>
            <a:ext cx="25058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err="1"/>
              <a:t>Nithin</a:t>
            </a:r>
            <a:r>
              <a:rPr lang="en-IN" dirty="0"/>
              <a:t> 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err="1"/>
              <a:t>Fullstack</a:t>
            </a:r>
            <a:r>
              <a:rPr lang="en-IN" dirty="0"/>
              <a:t> Developer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B Tech (CSE)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2020-2024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A8FA64-212F-7D68-06CD-A6F5899CF1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8607" y="553797"/>
            <a:ext cx="1479550" cy="14795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215C4A5-9473-AB9F-848A-E466DB618285}"/>
              </a:ext>
            </a:extLst>
          </p:cNvPr>
          <p:cNvSpPr txBox="1"/>
          <p:nvPr/>
        </p:nvSpPr>
        <p:spPr>
          <a:xfrm>
            <a:off x="2574476" y="2187615"/>
            <a:ext cx="25058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Neeraj 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err="1"/>
              <a:t>Fullstack</a:t>
            </a:r>
            <a:r>
              <a:rPr lang="en-IN" dirty="0"/>
              <a:t> Developer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B Tech (CSE)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2020 - 2024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D0775F9-5A07-887F-DF1E-3F7469CC5D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5280" y="553797"/>
            <a:ext cx="1479550" cy="14795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3FF76F5-B926-BF28-8611-AD4B29378A47}"/>
              </a:ext>
            </a:extLst>
          </p:cNvPr>
          <p:cNvSpPr txBox="1"/>
          <p:nvPr/>
        </p:nvSpPr>
        <p:spPr>
          <a:xfrm>
            <a:off x="5194421" y="2228671"/>
            <a:ext cx="25202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Edukondal 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Frontend Developer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B Tech (ECE)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2018-2022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122E347-3783-917E-518A-A6CEEEF01D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6999" y="3583278"/>
            <a:ext cx="1742765" cy="109818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A91246F-3AA5-CBAF-9A2E-225D7F7406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7523" y="3583277"/>
            <a:ext cx="1742765" cy="109818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B45F627-ADD3-BB7F-1495-87116B6E42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934" y="3595268"/>
            <a:ext cx="1742765" cy="109818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A3C237C-F803-553F-0361-321A2DC77BF0}"/>
              </a:ext>
            </a:extLst>
          </p:cNvPr>
          <p:cNvSpPr txBox="1"/>
          <p:nvPr/>
        </p:nvSpPr>
        <p:spPr>
          <a:xfrm>
            <a:off x="182793" y="4876793"/>
            <a:ext cx="25058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err="1"/>
              <a:t>Rajasri</a:t>
            </a:r>
            <a:r>
              <a:rPr lang="en-IN" dirty="0"/>
              <a:t> 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err="1"/>
              <a:t>Fullstack</a:t>
            </a:r>
            <a:r>
              <a:rPr lang="en-IN" dirty="0"/>
              <a:t> Developer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BSC (Computers)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2021-2024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6112A4-410C-5DF2-A4BB-C056A97036DC}"/>
              </a:ext>
            </a:extLst>
          </p:cNvPr>
          <p:cNvSpPr txBox="1"/>
          <p:nvPr/>
        </p:nvSpPr>
        <p:spPr>
          <a:xfrm>
            <a:off x="2574476" y="4876793"/>
            <a:ext cx="25058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Archita 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err="1"/>
              <a:t>Fullstack</a:t>
            </a:r>
            <a:r>
              <a:rPr lang="en-IN" dirty="0"/>
              <a:t> Developer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B Tech (ECE)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2020-2024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7F312F-D591-5869-89C1-D0E683BF979D}"/>
              </a:ext>
            </a:extLst>
          </p:cNvPr>
          <p:cNvSpPr txBox="1"/>
          <p:nvPr/>
        </p:nvSpPr>
        <p:spPr>
          <a:xfrm flipH="1">
            <a:off x="5205280" y="4877998"/>
            <a:ext cx="29682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Maheshwari  Reddy 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err="1"/>
              <a:t>Devops</a:t>
            </a:r>
            <a:r>
              <a:rPr lang="en-IN" dirty="0"/>
              <a:t> Engineer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B Tech (EEE)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2016-2020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5909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Contact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6952181" cy="3880773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/>
              <a:t>	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Acharya Learning Solutions</a:t>
            </a: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Address    :  Road No 4, BN Reddy Nagar, Hyderabad - 070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contact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@acharyal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.com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+91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814 225 1234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ebsite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www.acharya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.com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7639ED2-8D05-4E6A-0F54-554138111FF4}"/>
              </a:ext>
            </a:extLst>
          </p:cNvPr>
          <p:cNvCxnSpPr>
            <a:cxnSpLocks/>
          </p:cNvCxnSpPr>
          <p:nvPr/>
        </p:nvCxnSpPr>
        <p:spPr>
          <a:xfrm>
            <a:off x="485967" y="1558486"/>
            <a:ext cx="66237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CDF6B-EC64-641E-142D-D0A0CCDCB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F5420-9941-7AC5-8FB3-C6DC51E14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Our </a:t>
            </a:r>
            <a:r>
              <a:rPr lang="en-IN" dirty="0"/>
              <a:t>Internships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383E3-F986-46CB-B3AB-68C5B96BE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38807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AIML 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Blockchain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Java Full Stack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Python Full Stack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React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React Native (Mobile)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AWS DevOps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Azure DevOps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MS SQL Server Administration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Tools (Selenium)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Training followed by Application Development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C91922E-EF43-66B9-89AD-5A43A901B25A}"/>
              </a:ext>
            </a:extLst>
          </p:cNvPr>
          <p:cNvCxnSpPr>
            <a:cxnSpLocks/>
          </p:cNvCxnSpPr>
          <p:nvPr/>
        </p:nvCxnSpPr>
        <p:spPr>
          <a:xfrm>
            <a:off x="410966" y="1435197"/>
            <a:ext cx="666649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235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Our Training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AIML 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Blockchain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Java Full Stack Development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Python Full Stack Development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React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React Native(Mobile)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SQL (MySQL or MS SQL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MongoDB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AWS DevOps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Azure DevOps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MS SQL Server Administration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Tools (Selenium)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40A88CD-5C1A-4A51-7AA4-45FFD4292733}"/>
              </a:ext>
            </a:extLst>
          </p:cNvPr>
          <p:cNvCxnSpPr>
            <a:cxnSpLocks/>
          </p:cNvCxnSpPr>
          <p:nvPr/>
        </p:nvCxnSpPr>
        <p:spPr>
          <a:xfrm>
            <a:off x="410966" y="1435197"/>
            <a:ext cx="666649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9EF99-F76A-FFDF-7476-9A6C4B525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4479C-8AEF-7928-2B31-3332DDD45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Upcoming Courses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F58FF-16A5-41AA-9A99-808895659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SAP All Functional Modules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DBA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Workday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98CF6F8-1BBB-45A3-3994-8C2CACE527FC}"/>
              </a:ext>
            </a:extLst>
          </p:cNvPr>
          <p:cNvCxnSpPr>
            <a:cxnSpLocks/>
          </p:cNvCxnSpPr>
          <p:nvPr/>
        </p:nvCxnSpPr>
        <p:spPr>
          <a:xfrm>
            <a:off x="410966" y="1435197"/>
            <a:ext cx="666649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916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Java Full Stack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Core Java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Backend Technologies (Spring, Hibernate)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Frontend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echnologies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(HTML, CSS, JavaScript, React)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Database (MySQL, MS SQL)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Cloud Computing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EABD2-4175-C7B1-E046-06FBF315981C}"/>
              </a:ext>
            </a:extLst>
          </p:cNvPr>
          <p:cNvCxnSpPr/>
          <p:nvPr/>
        </p:nvCxnSpPr>
        <p:spPr>
          <a:xfrm>
            <a:off x="466344" y="1436327"/>
            <a:ext cx="6382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Python Full Stack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Core Python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echnologies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(Django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Flask)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Frontend Technologies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(HTML, CSS, JavaScript, React)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Database (MySQL, MS SQL)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Cloud Computing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4A8FA95-AE8E-92C2-F3C8-58C11C9EA6D6}"/>
              </a:ext>
            </a:extLst>
          </p:cNvPr>
          <p:cNvCxnSpPr/>
          <p:nvPr/>
        </p:nvCxnSpPr>
        <p:spPr>
          <a:xfrm>
            <a:off x="157537" y="1475152"/>
            <a:ext cx="69860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575487"/>
            <a:ext cx="5833872" cy="1011251"/>
          </a:xfrm>
        </p:spPr>
        <p:txBody>
          <a:bodyPr>
            <a:normAutofit fontScale="90000"/>
          </a:bodyPr>
          <a:lstStyle/>
          <a:p>
            <a:r>
              <a:rPr dirty="0"/>
              <a:t>React</a:t>
            </a:r>
            <a:r>
              <a:rPr lang="en-IN" dirty="0"/>
              <a:t> &amp; React Native(Mobile)</a:t>
            </a:r>
            <a:br>
              <a:rPr lang="en-IN" dirty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Basics of HTML, CSS, JS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React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Components and Props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and Lifecycle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Handling Events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Rendering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Lists and Keys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Lifting State Up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Composition vs Inheritance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93EEE6-1522-9C06-D02E-698E9617F81F}"/>
              </a:ext>
            </a:extLst>
          </p:cNvPr>
          <p:cNvCxnSpPr>
            <a:cxnSpLocks/>
          </p:cNvCxnSpPr>
          <p:nvPr/>
        </p:nvCxnSpPr>
        <p:spPr>
          <a:xfrm>
            <a:off x="195209" y="1620851"/>
            <a:ext cx="69145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SQL (MySQL or MS SQL)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- Introduction to Databases</a:t>
            </a:r>
          </a:p>
          <a:p>
            <a:pPr marL="0" indent="0">
              <a:buNone/>
            </a:pPr>
            <a:r>
              <a:rPr dirty="0"/>
              <a:t>- SQL Basics</a:t>
            </a:r>
          </a:p>
          <a:p>
            <a:pPr marL="0" indent="0">
              <a:buNone/>
            </a:pPr>
            <a:r>
              <a:rPr dirty="0"/>
              <a:t>- Advanced SQL Queries</a:t>
            </a:r>
          </a:p>
          <a:p>
            <a:pPr marL="0" indent="0">
              <a:buNone/>
            </a:pPr>
            <a:r>
              <a:rPr dirty="0"/>
              <a:t>- Database Design</a:t>
            </a:r>
          </a:p>
          <a:p>
            <a:pPr marL="0" indent="0">
              <a:buNone/>
            </a:pPr>
            <a:r>
              <a:rPr dirty="0"/>
              <a:t>- Stored Procedures and Functions</a:t>
            </a:r>
          </a:p>
          <a:p>
            <a:pPr marL="0" indent="0">
              <a:buNone/>
            </a:pPr>
            <a:r>
              <a:rPr dirty="0"/>
              <a:t>- Database Administration</a:t>
            </a:r>
          </a:p>
          <a:p>
            <a:pPr marL="0" indent="0">
              <a:buNone/>
            </a:pPr>
            <a:r>
              <a:rPr dirty="0"/>
              <a:t>- Performance Tuning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C6DB280-286E-1EC6-7870-6A638BACAA5B}"/>
              </a:ext>
            </a:extLst>
          </p:cNvPr>
          <p:cNvCxnSpPr>
            <a:cxnSpLocks/>
          </p:cNvCxnSpPr>
          <p:nvPr/>
        </p:nvCxnSpPr>
        <p:spPr>
          <a:xfrm>
            <a:off x="157605" y="1455745"/>
            <a:ext cx="71062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17868</TotalTime>
  <Words>657</Words>
  <Application>Microsoft Office PowerPoint</Application>
  <PresentationFormat>On-screen Show (4:3)</PresentationFormat>
  <Paragraphs>165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Wingdings 3</vt:lpstr>
      <vt:lpstr>Facet</vt:lpstr>
      <vt:lpstr>    ACHARYA  Learning Solutions</vt:lpstr>
      <vt:lpstr>About Us</vt:lpstr>
      <vt:lpstr>Our Internships</vt:lpstr>
      <vt:lpstr>Our Training Programs</vt:lpstr>
      <vt:lpstr>Upcoming Courses</vt:lpstr>
      <vt:lpstr>Java Full Stack Development</vt:lpstr>
      <vt:lpstr>Python Full Stack Development</vt:lpstr>
      <vt:lpstr>React &amp; React Native(Mobile) </vt:lpstr>
      <vt:lpstr>SQL (MySQL or MS SQL)</vt:lpstr>
      <vt:lpstr>AWS DevOps </vt:lpstr>
      <vt:lpstr>MS SQL Server Administration</vt:lpstr>
      <vt:lpstr>Testing Tools (Selenium)</vt:lpstr>
      <vt:lpstr>      Our Clients</vt:lpstr>
      <vt:lpstr>      Our Colleges</vt:lpstr>
      <vt:lpstr>      Our Projects</vt:lpstr>
      <vt:lpstr>PowerPoint Presentation</vt:lpstr>
      <vt:lpstr>PowerPoint Presentation</vt:lpstr>
      <vt:lpstr>TECHNOLOGIES</vt:lpstr>
      <vt:lpstr>Under Development</vt:lpstr>
      <vt:lpstr>PowerPoint Presentation</vt:lpstr>
      <vt:lpstr>Contact Us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Vivek Chandra Tumma</dc:creator>
  <cp:keywords/>
  <dc:description>generated using python-pptx</dc:description>
  <cp:lastModifiedBy>connect.acharyals@gmail.com</cp:lastModifiedBy>
  <cp:revision>36</cp:revision>
  <dcterms:created xsi:type="dcterms:W3CDTF">2013-01-27T09:14:16Z</dcterms:created>
  <dcterms:modified xsi:type="dcterms:W3CDTF">2025-03-04T10:12:08Z</dcterms:modified>
  <cp:category/>
</cp:coreProperties>
</file>